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2BF9A-37F0-4EFB-9794-27CCFE4D13B3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66C8-70C3-4121-B5A7-D05BF122FCE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949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https://www.youtube.com/watch?v=Hb_f-abKZVo</a:t>
            </a:r>
          </a:p>
          <a:p>
            <a:endParaRPr lang="is-IS" dirty="0" smtClean="0"/>
          </a:p>
          <a:p>
            <a:r>
              <a:rPr lang="is-IS" dirty="0" smtClean="0"/>
              <a:t>https://www.youtube.com/watch?v=wqddneGYkc4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66C8-70C3-4121-B5A7-D05BF122FCE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65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282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0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470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343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66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35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980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421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04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0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6997-C034-484C-BFCA-F31295EA66A6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7B8D-5D70-42B5-9CB3-F6933143339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904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wqddneGYkc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Hb_f-abKZVo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118782508910477593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3" y="610682"/>
            <a:ext cx="9144000" cy="1002272"/>
          </a:xfrm>
        </p:spPr>
        <p:txBody>
          <a:bodyPr>
            <a:normAutofit/>
          </a:bodyPr>
          <a:lstStyle/>
          <a:p>
            <a:r>
              <a:rPr lang="is-IS" dirty="0" smtClean="0"/>
              <a:t>Maríubjalla </a:t>
            </a:r>
            <a:endParaRPr lang="is-I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351" y="2827488"/>
            <a:ext cx="2571428" cy="2571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99721" y="5398916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maríuhæna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299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17" y="5212079"/>
            <a:ext cx="10515600" cy="1210235"/>
          </a:xfrm>
        </p:spPr>
        <p:txBody>
          <a:bodyPr>
            <a:no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Íslandi er nær undantekningalaust færri blettir hjá maríuhænum þar sem blettirnir hafa runnið saman með þeim afleiðingum að það eru stórar og óreglulegar svartar skellur á skjaldvængjunum.</a:t>
            </a:r>
            <a:r>
              <a:rPr lang="is-I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517" y="3826752"/>
            <a:ext cx="9806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Maríubjöllur eru kúlulaga og eru með skjaldvængi í skærum lit með svörtum blettum.</a:t>
            </a:r>
          </a:p>
          <a:p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Fjöldi bletta fer eftir tegundum. Algengt er að þær hafi sjö eða ellefu 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bletti.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Superstitions busted: Ladybugs as lucky charms | Daily Sab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93" y="195099"/>
            <a:ext cx="6853901" cy="35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ccinella - Wikipedia, frjálsa alfræðiriti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29" y="193638"/>
            <a:ext cx="5781097" cy="42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0522" y="612281"/>
            <a:ext cx="5765200" cy="985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Maríuhæna er um 4 </a:t>
            </a:r>
            <a:r>
              <a:rPr lang="is-I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r>
              <a:rPr lang="is-I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á lengd með svart</a:t>
            </a:r>
            <a:br>
              <a:rPr lang="is-I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höfuð</a:t>
            </a:r>
            <a:r>
              <a:rPr lang="is-IS" sz="2000" dirty="0" smtClean="0"/>
              <a:t/>
            </a:r>
            <a:br>
              <a:rPr lang="is-IS" sz="2000" dirty="0" smtClean="0"/>
            </a:b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3204" y="2508242"/>
            <a:ext cx="5663003" cy="915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Íslenskar maríuhænur eru venjulega á ferli frá</a:t>
            </a:r>
            <a:b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því snemma á vorin (apríl) og fram í september. </a:t>
            </a:r>
            <a:r>
              <a:rPr lang="is-IS" sz="2000" dirty="0" smtClean="0"/>
              <a:t/>
            </a:r>
            <a:br>
              <a:rPr lang="is-IS" sz="2000" dirty="0" smtClean="0"/>
            </a:b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204" y="4778148"/>
            <a:ext cx="121025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Flestar tegundir maríubjallna eru rándýr þar sem þær 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borða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blaðlýs og önnur skordýr sem borða plöntur. </a:t>
            </a:r>
          </a:p>
          <a:p>
            <a:endParaRPr lang="is-I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2" y="5735320"/>
            <a:ext cx="74967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Maríubjöllur eiga óvini sem 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eru t.d. nokkrar tegundir af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vespum.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424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94" y="-54424"/>
            <a:ext cx="10515600" cy="1325563"/>
          </a:xfrm>
        </p:spPr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Lífsferill maríubjöllu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04" y="1387226"/>
            <a:ext cx="4942373" cy="53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374" y="622690"/>
            <a:ext cx="5910033" cy="1666116"/>
          </a:xfrm>
        </p:spPr>
        <p:txBody>
          <a:bodyPr>
            <a:norm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Maríubjöllur verpa fyrri hluta sumars og þegar lirfurnar eru fullvaxnar umbreytast þær í púpur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000" dirty="0" smtClean="0"/>
              <a:t/>
            </a:r>
            <a:br>
              <a:rPr lang="is-IS" sz="2000" dirty="0" smtClean="0"/>
            </a:b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463" y="371415"/>
            <a:ext cx="5541828" cy="3987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3350" y="4429386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lirfa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80" y="3097784"/>
            <a:ext cx="2920141" cy="3463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9035" y="6161098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púpa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374" y="1872678"/>
            <a:ext cx="4235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Bjöllurnar skríða síðan úr púpunum </a:t>
            </a:r>
            <a:b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fljúga sína leið  </a:t>
            </a:r>
          </a:p>
          <a:p>
            <a:endParaRPr lang="is-IS" dirty="0"/>
          </a:p>
        </p:txBody>
      </p:sp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621" y="5507162"/>
            <a:ext cx="1121511" cy="932742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1462" y="5507162"/>
            <a:ext cx="1121829" cy="9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0501" y="162823"/>
            <a:ext cx="1173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Maríuhænur finnast víða í gróðurlendi hér á landi en eru þó algengastar í skóglendi. </a:t>
            </a:r>
          </a:p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Þær leita mjög í birki og veiða blaðlýs.</a:t>
            </a:r>
          </a:p>
          <a:p>
            <a:endParaRPr lang="is-I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01" y="2374179"/>
            <a:ext cx="4088819" cy="3062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11649" y="5706119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blaðlús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46" y="2304179"/>
            <a:ext cx="4829530" cy="3132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49294" y="5706119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birki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501" y="963042"/>
            <a:ext cx="7960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Fjöldi maríubjallna ræðst af því hversu mikið er af lúsum eða </a:t>
            </a:r>
            <a:endParaRPr lang="is-I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öðrum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skordýrum til staðar í umhverfi þeirra.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231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Svona gætir þú teiknað maríubjöllu</a:t>
            </a:r>
            <a:endParaRPr lang="is-I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22" y="3609546"/>
            <a:ext cx="10515600" cy="31727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s-I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s-I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48" y="2081000"/>
            <a:ext cx="5130644" cy="428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3" y="1962887"/>
            <a:ext cx="5537128" cy="41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541" y="365125"/>
            <a:ext cx="10515600" cy="1325563"/>
          </a:xfrm>
        </p:spPr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Verkefni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https://i.pinimg.com/564x/83/e4/c6/83e4c66cbce7432185de90032890cf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93" y="1690688"/>
            <a:ext cx="6458454" cy="36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3222" y="5503228"/>
            <a:ext cx="3054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Nota íspinnaprik eða grillpinna</a:t>
            </a:r>
          </a:p>
          <a:p>
            <a:r>
              <a:rPr lang="is-IS" dirty="0" smtClean="0"/>
              <a:t>Pípuhreinsara fyrir þreifara </a:t>
            </a:r>
          </a:p>
          <a:p>
            <a:r>
              <a:rPr lang="is-IS" dirty="0" smtClean="0"/>
              <a:t>Setja síðan á eggjabakka!</a:t>
            </a:r>
          </a:p>
          <a:p>
            <a:endParaRPr lang="is-IS" dirty="0"/>
          </a:p>
        </p:txBody>
      </p:sp>
      <p:sp>
        <p:nvSpPr>
          <p:cNvPr id="3" name="TextBox 2"/>
          <p:cNvSpPr txBox="1"/>
          <p:nvPr/>
        </p:nvSpPr>
        <p:spPr>
          <a:xfrm>
            <a:off x="314150" y="5800550"/>
            <a:ext cx="4173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Bókamerki</a:t>
            </a:r>
          </a:p>
          <a:p>
            <a:r>
              <a:rPr lang="is-IS" dirty="0">
                <a:hlinkClick r:id="rId3"/>
              </a:rPr>
              <a:t>https://www.pinterest.com/pin/118782508910477593/</a:t>
            </a:r>
            <a:endParaRPr lang="is-I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43" y="4183601"/>
            <a:ext cx="2452881" cy="16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235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Maríubjalla </vt:lpstr>
      <vt:lpstr>  Á Íslandi er nær undantekningalaust færri blettir hjá maríuhænum þar sem blettirnir hafa runnið saman með þeim afleiðingum að það eru stórar og óreglulegar svartar skellur á skjaldvængjunum.  </vt:lpstr>
      <vt:lpstr>PowerPoint Presentation</vt:lpstr>
      <vt:lpstr>Lífsferill maríubjöllu</vt:lpstr>
      <vt:lpstr>Maríubjöllur verpa fyrri hluta sumars og þegar lirfurnar eru fullvaxnar umbreytast þær í púpur  </vt:lpstr>
      <vt:lpstr>PowerPoint Presentation</vt:lpstr>
      <vt:lpstr>Svona gætir þú teiknað maríubjöllu</vt:lpstr>
      <vt:lpstr>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Maríubjalla </dc:title>
  <dc:creator>Bjōrg Vigfúsína Kjartansdóttir</dc:creator>
  <cp:lastModifiedBy>Bjōrg Vigfúsína Kjartansdóttir</cp:lastModifiedBy>
  <cp:revision>24</cp:revision>
  <dcterms:created xsi:type="dcterms:W3CDTF">2024-05-01T13:16:22Z</dcterms:created>
  <dcterms:modified xsi:type="dcterms:W3CDTF">2024-05-01T20:25:15Z</dcterms:modified>
</cp:coreProperties>
</file>